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ACA77-4AB5-9F62-67A9-F7081700C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B324882-1FCF-141C-DE5E-F4504D2C9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F0F151-759C-4112-7261-09979D534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E56F7A-47D8-F37A-EEA0-3D8C97FC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32920-BAC2-BAF6-7AAB-8A4A7C38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29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546C5-70F8-99D8-410F-10232BBF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B7ACA5-ACE4-ACAF-3005-D6A600900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EB07F-CE14-E7F3-7477-1ECD8821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E8611C-7B27-DC0B-43F2-63B9AE05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1912D1-0608-DF64-A5C8-AF369D51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69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0AB218-F4EE-50D3-F5BA-BE2DE89EF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ABC559-624E-0812-FEDD-0D2DB4B01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87669D-AC84-9D31-06B2-69BEC70B8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F5F675-2405-5A87-DF04-DEBEC2A9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498823-7791-3F78-2621-D08E2043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91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98DF5-A201-87EC-23AB-4064155F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D9DDA-1FE4-9626-2EBF-806A59107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C95892-8B16-B0BC-5821-D31C8186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7C38AB-CDD9-7A42-5179-47E09B59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5114BA-EAA5-3D38-C23D-527695AA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7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09832-948E-1DD3-545A-4C2C2A89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4AC110-AB6F-2519-949A-18A35F73A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780CE-573A-0AD1-C3F9-EF1866C1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0A49FD-A8A4-EB17-1B6C-704F452C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8698CA-243F-5B32-B5E1-CCF4E021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5F708-F6A1-EC0B-E9CA-4898AFCD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4CDB2D-0209-067A-59C0-2C43FECF1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259649-81B7-5086-849A-04E466A7B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D85F-1F0D-D706-2063-7DCD6058C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DC11D7-E2E0-2BE0-080A-4C513872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30410A-ED12-E97D-5CB9-D7C32AE1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8028E-BD38-3135-F60E-D8CEA17B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0C677F-E56A-5E1D-D8A8-C097AE3CD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052FF0-5005-17EC-2032-92222F170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94D6EB0-788B-3B1A-3812-5F137D9A1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7CC9A4-C930-20C8-D428-9F55B4FDF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D7DAC6-4610-8763-4752-FACC1EC9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52936C-E812-05A5-C2D5-4B35D6E2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5A4C2D-4C54-67AF-26DC-FF69EE6A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9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1F003-5752-4BE1-F9CD-49D0F8AF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582EBD-66F5-1FCC-85DF-8062B2152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707CC0-6B7A-EB35-5BE0-7777449B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8FDE26-2514-4F66-86AC-B864C7CA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56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236F69-9E3B-C62D-E090-07DD994C6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6A8F9A-9BD3-0463-FCF6-0426D889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BF9298-17A7-21CA-8A4F-3DA9BA9F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96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48CD8-6D7C-9FB7-8619-38AAC605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24AE58-F5F1-EFC8-DC32-4A3352331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E222B8-44BB-7A93-CFD6-BE84972D3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4CA8EE-6ECC-9C2D-2AFA-6DDDDF11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814736-E933-7EF1-D019-E40252C8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36A4C1-E926-D541-A634-14A262F1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33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5B860-2601-C45C-12F2-4DFFDFF8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6DD7D1-9378-5EB8-D7C2-DFE70FD03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E2C10C-754E-8D62-CE91-4128E40A2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66F3B0-394F-0A36-F85D-65613E26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2C16A7-3345-40FC-8B8B-FD384AC9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B0194A-C785-1083-D55E-ABCEA967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6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B8918B-0856-2BC4-962C-59522C4C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FF6C1-BCF5-5A9F-0A8C-F2C8F1933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29F9F6-98CA-D27D-C0F9-0DAC11A05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57DEC-9EC2-4ADF-A5D9-B7FEE2FD95F8}" type="datetimeFigureOut">
              <a:rPr lang="zh-CN" altLang="en-US" smtClean="0"/>
              <a:t>2023-06-15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ED7D72-AFC6-0B43-84E2-93175A1F6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0FCD5-5312-6C42-B2B4-A51B2FEAD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54162-935D-4D7F-A57A-2188D2AE7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23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A87B8-96D4-3D5F-0E6F-CC3B0E5CED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7F2466-632D-E0AA-36EB-2010BE846B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4F8DEF-40FF-A814-73D1-717730C5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20" y="0"/>
            <a:ext cx="9153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1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DF5617-985F-8AE3-0D6F-DD9E282A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35" y="0"/>
            <a:ext cx="913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9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8ED6A1-331E-3589-21CF-7D453A6D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0" y="0"/>
            <a:ext cx="9163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7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10C87D-A58E-DD46-6A0A-DE302F3C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84" y="0"/>
            <a:ext cx="9141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6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123AA4-0716-523E-2600-80D89C87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88" y="0"/>
            <a:ext cx="9141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44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175027-C41B-A1B1-D56A-4B6E23F9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28" y="0"/>
            <a:ext cx="917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8FBC40-30B8-4804-52E1-E1F3BF26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56" y="0"/>
            <a:ext cx="9135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93AA19-5659-62B6-6F7A-ED25ABE8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95" y="0"/>
            <a:ext cx="9106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7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4CD47D-5B86-EF73-8791-27B56890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35" y="0"/>
            <a:ext cx="913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8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83AC0B-79D4-B0EE-EAB6-8686584E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5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817067-AB0D-1EB7-7278-4885DC3C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44" y="0"/>
            <a:ext cx="915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0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87457A-381F-1245-AAC5-1ACD3C9D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3" y="0"/>
            <a:ext cx="9174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6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139520-ED9B-8502-B076-40306186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28" y="0"/>
            <a:ext cx="917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9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9B98F2-138A-4429-D89E-327A39EB1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2" y="0"/>
            <a:ext cx="914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3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6C4583-8FC6-AFCE-F6C5-2C3E3569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12" y="0"/>
            <a:ext cx="914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5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宽屏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xiaolong meng</dc:creator>
  <cp:lastModifiedBy>xiaolong meng</cp:lastModifiedBy>
  <cp:revision>8</cp:revision>
  <dcterms:created xsi:type="dcterms:W3CDTF">2023-06-15T10:19:10Z</dcterms:created>
  <dcterms:modified xsi:type="dcterms:W3CDTF">2023-06-15T10:33:27Z</dcterms:modified>
</cp:coreProperties>
</file>